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33" d="100"/>
          <a:sy n="33" d="100"/>
        </p:scale>
        <p:origin x="365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de la presentación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presentación</a:t>
            </a:r>
          </a:p>
        </p:txBody>
      </p:sp>
      <p:sp>
        <p:nvSpPr>
          <p:cNvPr id="18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9" name="NO USAR ESTE ÁREA - RESERVADO MENÚ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0744841" y="23032400"/>
            <a:ext cx="1270001" cy="771497"/>
          </a:xfrm>
          <a:prstGeom prst="rect">
            <a:avLst/>
          </a:prstGeom>
        </p:spPr>
        <p:txBody>
          <a:bodyPr lIns="25717" tIns="25717" rIns="25717" bIns="25717"/>
          <a:lstStyle>
            <a:lvl1pPr defTabSz="616373">
              <a:defRPr sz="1175">
                <a:solidFill>
                  <a:srgbClr val="FFFFFF"/>
                </a:solidFill>
              </a:defRPr>
            </a:lvl1pPr>
          </a:lstStyle>
          <a:p>
            <a:r>
              <a:t>Autor y fecha</a:t>
            </a:r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in título-1-04.jpg" descr="Sin título-1-0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3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678654" y="9782807"/>
            <a:ext cx="12358690" cy="26146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575" tIns="28575" rIns="28575" bIns="28575" anchor="b">
            <a:normAutofit/>
          </a:bodyPr>
          <a:lstStyle/>
          <a:p>
            <a:r>
              <a:t>Título de la presentación</a:t>
            </a:r>
          </a:p>
        </p:txBody>
      </p:sp>
      <p:sp>
        <p:nvSpPr>
          <p:cNvPr id="4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675755" y="12397419"/>
            <a:ext cx="12358688" cy="10715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575" tIns="28575" rIns="28575" bIns="28575">
            <a:normAutofit/>
          </a:bodyPr>
          <a:lstStyle/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Rectángulo redondeado"/>
          <p:cNvSpPr/>
          <p:nvPr/>
        </p:nvSpPr>
        <p:spPr>
          <a:xfrm>
            <a:off x="12183484" y="22783148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Rectángulo redondeado"/>
          <p:cNvSpPr/>
          <p:nvPr/>
        </p:nvSpPr>
        <p:spPr>
          <a:xfrm>
            <a:off x="10744841" y="22783148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Rectángulo redondeado"/>
          <p:cNvSpPr/>
          <p:nvPr/>
        </p:nvSpPr>
        <p:spPr>
          <a:xfrm>
            <a:off x="9306197" y="22783148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NO USAR ESTE ÁREA - RESERVADO MENÚ"/>
          <p:cNvSpPr txBox="1"/>
          <p:nvPr/>
        </p:nvSpPr>
        <p:spPr>
          <a:xfrm>
            <a:off x="9306197" y="23032400"/>
            <a:ext cx="1270001" cy="7714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717" tIns="25717" rIns="25717" bIns="25717">
            <a:normAutofit/>
          </a:bodyPr>
          <a:lstStyle>
            <a:lvl1pPr defTabSz="616373">
              <a:lnSpc>
                <a:spcPct val="100000"/>
              </a:lnSpc>
              <a:spcBef>
                <a:spcPts val="0"/>
              </a:spcBef>
              <a:defRPr sz="1175" b="1">
                <a:solidFill>
                  <a:srgbClr val="FFFFFF"/>
                </a:solidFill>
              </a:defRPr>
            </a:lvl1pPr>
          </a:lstStyle>
          <a:p>
            <a:r>
              <a:t>NO USAR ESTE ÁREA - RESERVADO MENÚ</a:t>
            </a:r>
          </a:p>
        </p:txBody>
      </p:sp>
      <p:sp>
        <p:nvSpPr>
          <p:cNvPr id="9" name="NO USAR ESTE ÁREA - RESERVADO MENÚ"/>
          <p:cNvSpPr txBox="1"/>
          <p:nvPr/>
        </p:nvSpPr>
        <p:spPr>
          <a:xfrm>
            <a:off x="12183484" y="23032400"/>
            <a:ext cx="1270001" cy="7714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717" tIns="25717" rIns="25717" bIns="25717">
            <a:normAutofit/>
          </a:bodyPr>
          <a:lstStyle>
            <a:lvl1pPr defTabSz="616373">
              <a:lnSpc>
                <a:spcPct val="100000"/>
              </a:lnSpc>
              <a:spcBef>
                <a:spcPts val="0"/>
              </a:spcBef>
              <a:defRPr sz="1175" b="1">
                <a:solidFill>
                  <a:srgbClr val="FFFFFF"/>
                </a:solidFill>
              </a:defRPr>
            </a:lvl1pPr>
          </a:lstStyle>
          <a:p>
            <a:r>
              <a:t>NO USAR ESTE ÁREA - RESERVADO MENÚ</a:t>
            </a:r>
          </a:p>
        </p:txBody>
      </p:sp>
      <p:sp>
        <p:nvSpPr>
          <p:cNvPr id="10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593601" y="15374778"/>
            <a:ext cx="521768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de la presentación"/>
          <p:cNvSpPr txBox="1">
            <a:spLocks noGrp="1"/>
          </p:cNvSpPr>
          <p:nvPr>
            <p:ph type="ctrTitle"/>
          </p:nvPr>
        </p:nvSpPr>
        <p:spPr>
          <a:xfrm>
            <a:off x="678654" y="3591785"/>
            <a:ext cx="12358690" cy="2614613"/>
          </a:xfrm>
          <a:prstGeom prst="rect">
            <a:avLst/>
          </a:prstGeom>
        </p:spPr>
        <p:txBody>
          <a:bodyPr/>
          <a:lstStyle/>
          <a:p>
            <a:pPr defTabSz="1950671">
              <a:defRPr sz="9270" spc="-185"/>
            </a:pPr>
            <a:endParaRPr dirty="0"/>
          </a:p>
        </p:txBody>
      </p:sp>
      <p:sp>
        <p:nvSpPr>
          <p:cNvPr id="30" name="Subtítulo de la presentación"/>
          <p:cNvSpPr txBox="1">
            <a:spLocks noGrp="1"/>
          </p:cNvSpPr>
          <p:nvPr>
            <p:ph type="subTitle" sz="quarter" idx="1"/>
          </p:nvPr>
        </p:nvSpPr>
        <p:spPr>
          <a:xfrm>
            <a:off x="675755" y="6504715"/>
            <a:ext cx="12358688" cy="1071564"/>
          </a:xfrm>
          <a:prstGeom prst="rect">
            <a:avLst/>
          </a:prstGeom>
        </p:spPr>
        <p:txBody>
          <a:bodyPr/>
          <a:lstStyle/>
          <a:p>
            <a:pPr defTabSz="1012613">
              <a:defRPr sz="6624"/>
            </a:pPr>
            <a:endParaRPr dirty="0"/>
          </a:p>
        </p:txBody>
      </p:sp>
      <p:sp>
        <p:nvSpPr>
          <p:cNvPr id="31" name="NO USAR ESTE ÁREA - RESERVADO MENÚ"/>
          <p:cNvSpPr txBox="1">
            <a:spLocks noGrp="1"/>
          </p:cNvSpPr>
          <p:nvPr>
            <p:ph type="body" idx="21"/>
          </p:nvPr>
        </p:nvSpPr>
        <p:spPr>
          <a:xfrm>
            <a:off x="675754" y="23305131"/>
            <a:ext cx="8289636" cy="358301"/>
          </a:xfrm>
          <a:prstGeom prst="rect">
            <a:avLst/>
          </a:prstGeom>
        </p:spPr>
        <p:txBody>
          <a:bodyPr/>
          <a:lstStyle>
            <a:lvl1pPr defTabSz="1041964">
              <a:defRPr sz="1987"/>
            </a:lvl1pPr>
          </a:lstStyle>
          <a:p>
            <a:r>
              <a:t>NO USAR ESTE ÁREA - RESERVADO MENÚ</a:t>
            </a:r>
          </a:p>
        </p:txBody>
      </p:sp>
      <p:sp>
        <p:nvSpPr>
          <p:cNvPr id="32" name="Rectángulo"/>
          <p:cNvSpPr txBox="1"/>
          <p:nvPr/>
        </p:nvSpPr>
        <p:spPr>
          <a:xfrm>
            <a:off x="678656" y="7874596"/>
            <a:ext cx="12358688" cy="4644007"/>
          </a:xfrm>
          <a:prstGeom prst="rect">
            <a:avLst/>
          </a:prstGeom>
          <a:ln w="3175">
            <a:miter lim="400000"/>
          </a:ln>
        </p:spPr>
        <p:txBody>
          <a:bodyPr lIns="28575" tIns="28575" rIns="28575" bIns="28575">
            <a:normAutofit/>
          </a:bodyPr>
          <a:lstStyle/>
          <a:p>
            <a:pPr marL="1066800" indent="-1066800">
              <a:buSzPct val="123000"/>
              <a:buChar char="•"/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21_BasicWhite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Jarmo Producciones</cp:lastModifiedBy>
  <cp:revision>1</cp:revision>
  <dcterms:modified xsi:type="dcterms:W3CDTF">2026-02-11T12:03:13Z</dcterms:modified>
</cp:coreProperties>
</file>