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in título-1-01.jpg" descr="Sin título-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4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74841" y="4084194"/>
            <a:ext cx="11094352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9998" y="8732394"/>
            <a:ext cx="11249454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in título-1-02.jpg" descr="Sin título-1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7717583" y="4533900"/>
            <a:ext cx="15459917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3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76823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n título-1-02.jpg" descr="Sin título-1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 título-1-02.jpg" descr="Sin título-1-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2474769"/>
            <a:ext cx="21971000" cy="143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r y fech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52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11911739" y="3579753"/>
            <a:ext cx="11249454" cy="59412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ubtítulo de la presentación"/>
          <p:cNvSpPr txBox="1">
            <a:spLocks noGrp="1"/>
          </p:cNvSpPr>
          <p:nvPr>
            <p:ph type="subTitle" sz="quarter" idx="1"/>
          </p:nvPr>
        </p:nvSpPr>
        <p:spPr>
          <a:xfrm>
            <a:off x="11911739" y="9520965"/>
            <a:ext cx="11249454" cy="1905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sec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Jarmo Producciones</cp:lastModifiedBy>
  <cp:revision>1</cp:revision>
  <dcterms:modified xsi:type="dcterms:W3CDTF">2026-02-11T12:03:23Z</dcterms:modified>
</cp:coreProperties>
</file>