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716000" cy="2438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6061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86061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86061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86061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86061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86061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86061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86061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86061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508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635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60611" latinLnBrk="0">
      <a:defRPr sz="2200">
        <a:latin typeface="+mn-lt"/>
        <a:ea typeface="+mn-ea"/>
        <a:cs typeface="+mn-cs"/>
        <a:sym typeface="Calibri"/>
      </a:defRPr>
    </a:lvl1pPr>
    <a:lvl2pPr indent="228600" defTabSz="860611" latinLnBrk="0">
      <a:defRPr sz="2200">
        <a:latin typeface="+mn-lt"/>
        <a:ea typeface="+mn-ea"/>
        <a:cs typeface="+mn-cs"/>
        <a:sym typeface="Calibri"/>
      </a:defRPr>
    </a:lvl2pPr>
    <a:lvl3pPr indent="457200" defTabSz="860611" latinLnBrk="0">
      <a:defRPr sz="2200">
        <a:latin typeface="+mn-lt"/>
        <a:ea typeface="+mn-ea"/>
        <a:cs typeface="+mn-cs"/>
        <a:sym typeface="Calibri"/>
      </a:defRPr>
    </a:lvl3pPr>
    <a:lvl4pPr indent="685800" defTabSz="860611" latinLnBrk="0">
      <a:defRPr sz="2200">
        <a:latin typeface="+mn-lt"/>
        <a:ea typeface="+mn-ea"/>
        <a:cs typeface="+mn-cs"/>
        <a:sym typeface="Calibri"/>
      </a:defRPr>
    </a:lvl4pPr>
    <a:lvl5pPr indent="914400" defTabSz="860611" latinLnBrk="0">
      <a:defRPr sz="2200">
        <a:latin typeface="+mn-lt"/>
        <a:ea typeface="+mn-ea"/>
        <a:cs typeface="+mn-cs"/>
        <a:sym typeface="Calibri"/>
      </a:defRPr>
    </a:lvl5pPr>
    <a:lvl6pPr indent="1143000" defTabSz="860611" latinLnBrk="0">
      <a:defRPr sz="2200">
        <a:latin typeface="+mn-lt"/>
        <a:ea typeface="+mn-ea"/>
        <a:cs typeface="+mn-cs"/>
        <a:sym typeface="Calibri"/>
      </a:defRPr>
    </a:lvl6pPr>
    <a:lvl7pPr indent="1371600" defTabSz="860611" latinLnBrk="0">
      <a:defRPr sz="2200">
        <a:latin typeface="+mn-lt"/>
        <a:ea typeface="+mn-ea"/>
        <a:cs typeface="+mn-cs"/>
        <a:sym typeface="Calibri"/>
      </a:defRPr>
    </a:lvl7pPr>
    <a:lvl8pPr indent="1600200" defTabSz="860611" latinLnBrk="0">
      <a:defRPr sz="2200">
        <a:latin typeface="+mn-lt"/>
        <a:ea typeface="+mn-ea"/>
        <a:cs typeface="+mn-cs"/>
        <a:sym typeface="Calibri"/>
      </a:defRPr>
    </a:lvl8pPr>
    <a:lvl9pPr indent="1828800" defTabSz="860611" latinLnBrk="0">
      <a:defRPr sz="2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0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7"/>
          <p:cNvSpPr/>
          <p:nvPr/>
        </p:nvSpPr>
        <p:spPr>
          <a:xfrm>
            <a:off x="310232" y="3503323"/>
            <a:ext cx="13208854" cy="176182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64545" tIns="64545" rIns="64545" bIns="64545" anchor="ctr"/>
          <a:lstStyle/>
          <a:p>
            <a:pPr>
              <a:defRPr sz="4400">
                <a:solidFill>
                  <a:srgbClr val="FFFFFF"/>
                </a:solidFill>
              </a:defRPr>
            </a:pPr>
          </a:p>
        </p:txBody>
      </p:sp>
      <p:grpSp>
        <p:nvGrpSpPr>
          <p:cNvPr id="7" name="Grupo 13"/>
          <p:cNvGrpSpPr/>
          <p:nvPr/>
        </p:nvGrpSpPr>
        <p:grpSpPr>
          <a:xfrm>
            <a:off x="203638" y="435204"/>
            <a:ext cx="12873625" cy="2120476"/>
            <a:chOff x="0" y="0"/>
            <a:chExt cx="12873623" cy="2120474"/>
          </a:xfrm>
        </p:grpSpPr>
        <p:sp>
          <p:nvSpPr>
            <p:cNvPr id="3" name="Rectángulo 12"/>
            <p:cNvSpPr/>
            <p:nvPr/>
          </p:nvSpPr>
          <p:spPr>
            <a:xfrm>
              <a:off x="2722236" y="228931"/>
              <a:ext cx="10151388" cy="76211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64545" tIns="64545" rIns="64545" bIns="64545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" name="Rectángulo 24"/>
            <p:cNvSpPr/>
            <p:nvPr/>
          </p:nvSpPr>
          <p:spPr>
            <a:xfrm>
              <a:off x="2435032" y="588509"/>
              <a:ext cx="10140615" cy="778565"/>
            </a:xfrm>
            <a:prstGeom prst="rect">
              <a:avLst/>
            </a:prstGeom>
            <a:solidFill>
              <a:srgbClr val="F8CBAD"/>
            </a:solidFill>
            <a:ln w="12700" cap="flat">
              <a:noFill/>
              <a:miter lim="400000"/>
            </a:ln>
            <a:effectLst/>
          </p:spPr>
          <p:txBody>
            <a:bodyPr wrap="square" lIns="64545" tIns="64545" rIns="64545" bIns="64545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" name="CuadroTexto 8"/>
            <p:cNvSpPr txBox="1"/>
            <p:nvPr/>
          </p:nvSpPr>
          <p:spPr>
            <a:xfrm>
              <a:off x="2511835" y="530882"/>
              <a:ext cx="10309500" cy="15895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4545" tIns="64545" rIns="64545" bIns="64545" numCol="1" anchor="t">
              <a:spAutoFit/>
            </a:bodyPr>
            <a:lstStyle/>
            <a:p>
              <a:pPr>
                <a:defRPr b="1" sz="3600">
                  <a:solidFill>
                    <a:srgbClr val="2F5597"/>
                  </a:solidFill>
                </a:defRPr>
              </a:pPr>
              <a:r>
                <a:t>II JORNADAS NACIONALES DE HERIDAS EN ATENCIÓN PRIMARIA           </a:t>
              </a:r>
              <a:r>
                <a:rPr>
                  <a:solidFill>
                    <a:srgbClr val="000000"/>
                  </a:solidFill>
                </a:rPr>
                <a:t> </a:t>
              </a:r>
              <a:r>
                <a:rPr sz="2200">
                  <a:solidFill>
                    <a:srgbClr val="000000"/>
                  </a:solidFill>
                </a:rPr>
                <a:t>LEÓN, 18 Y 19 ABRIL DE 2024</a:t>
              </a:r>
              <a:endParaRPr sz="2200">
                <a:solidFill>
                  <a:srgbClr val="000000"/>
                </a:solidFill>
              </a:endParaRPr>
            </a:p>
          </p:txBody>
        </p:sp>
        <p:pic>
          <p:nvPicPr>
            <p:cNvPr id="6" name="Imagen 4" descr="Imagen 4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9471" r="0" b="0"/>
            <a:stretch>
              <a:fillRect/>
            </a:stretch>
          </p:blipFill>
          <p:spPr>
            <a:xfrm>
              <a:off x="0" y="0"/>
              <a:ext cx="2018206" cy="14172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" name="Imagen 9" descr="Imagen 9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5102676" y="16858953"/>
            <a:ext cx="8552331" cy="6633884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ctángulo 11"/>
          <p:cNvSpPr/>
          <p:nvPr/>
        </p:nvSpPr>
        <p:spPr>
          <a:xfrm>
            <a:off x="-2" y="23854203"/>
            <a:ext cx="13722726" cy="55784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64545" tIns="64545" rIns="64545" bIns="64545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" name="Texto del título"/>
          <p:cNvSpPr txBox="1"/>
          <p:nvPr>
            <p:ph type="title"/>
          </p:nvPr>
        </p:nvSpPr>
        <p:spPr>
          <a:xfrm>
            <a:off x="943437" y="2770895"/>
            <a:ext cx="11835851" cy="1890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545" tIns="64545" rIns="64545" bIns="64545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11" name="Nivel de texto 1…"/>
          <p:cNvSpPr txBox="1"/>
          <p:nvPr>
            <p:ph type="body" idx="1"/>
          </p:nvPr>
        </p:nvSpPr>
        <p:spPr>
          <a:xfrm>
            <a:off x="668512" y="4868631"/>
            <a:ext cx="12385701" cy="18481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545" tIns="64545" rIns="64545" bIns="64545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" name="Número de diapositiva"/>
          <p:cNvSpPr txBox="1"/>
          <p:nvPr>
            <p:ph type="sldNum" sz="quarter" idx="2"/>
          </p:nvPr>
        </p:nvSpPr>
        <p:spPr>
          <a:xfrm>
            <a:off x="6629399" y="19509316"/>
            <a:ext cx="3200402" cy="977901"/>
          </a:xfrm>
          <a:prstGeom prst="rect">
            <a:avLst/>
          </a:prstGeom>
          <a:ln w="12700">
            <a:miter lim="400000"/>
          </a:ln>
        </p:spPr>
        <p:txBody>
          <a:bodyPr wrap="none" lIns="64545" tIns="64545" rIns="64545" bIns="64545" anchor="ctr">
            <a:spAutoFit/>
          </a:bodyPr>
          <a:lstStyle>
            <a:lvl1pPr algn="r">
              <a:defRPr sz="2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  <p:transition xmlns:p14="http://schemas.microsoft.com/office/powerpoint/2010/main" spd="med" advClick="1"/>
  <p:txStyles>
    <p:titleStyle>
      <a:lvl1pPr marL="0" marR="0" indent="0" algn="l" defTabSz="18296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18296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18296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18296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18296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18296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18296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18296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18296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452486" marR="0" indent="-452486" algn="l" defTabSz="182966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1010887" marR="0" indent="-524884" algn="l" defTabSz="182966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596869" marR="0" indent="-624862" algn="l" defTabSz="182966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148648" marR="0" indent="-690637" algn="l" defTabSz="182966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634651" marR="0" indent="-690637" algn="l" defTabSz="182966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120655" marR="0" indent="-690637" algn="l" defTabSz="182966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606658" marR="0" indent="-690637" algn="l" defTabSz="182966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4092662" marR="0" indent="-690636" algn="l" defTabSz="182966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578666" marR="0" indent="-690636" algn="l" defTabSz="1829660" rtl="0" latinLnBrk="0">
        <a:lnSpc>
          <a:spcPct val="90000"/>
        </a:lnSpc>
        <a:spcBef>
          <a:spcPts val="1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8606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8606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8606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8606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8606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8606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8606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8606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86061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56473">
              <a:defRPr sz="8256"/>
            </a:pPr>
          </a:p>
        </p:txBody>
      </p:sp>
      <p:sp>
        <p:nvSpPr>
          <p:cNvPr id="31" name="Marcador de contenido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Tema de Office">
  <a:themeElements>
    <a:clrScheme name="1_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64545" tIns="64545" rIns="64545" bIns="64545" numCol="1" spcCol="38100" rtlCol="0" anchor="ctr" upright="0">
        <a:spAutoFit/>
      </a:bodyPr>
      <a:lstStyle>
        <a:defPPr marL="0" marR="0" indent="0" algn="l" defTabSz="86061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4545" tIns="64545" rIns="64545" bIns="64545" numCol="1" spcCol="38100" rtlCol="0" anchor="t" upright="0">
        <a:spAutoFit/>
      </a:bodyPr>
      <a:lstStyle>
        <a:defPPr marL="0" marR="0" indent="0" algn="l" defTabSz="86061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Tema de Office">
  <a:themeElements>
    <a:clrScheme name="1_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64545" tIns="64545" rIns="64545" bIns="64545" numCol="1" spcCol="38100" rtlCol="0" anchor="ctr" upright="0">
        <a:spAutoFit/>
      </a:bodyPr>
      <a:lstStyle>
        <a:defPPr marL="0" marR="0" indent="0" algn="l" defTabSz="86061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4545" tIns="64545" rIns="64545" bIns="64545" numCol="1" spcCol="38100" rtlCol="0" anchor="t" upright="0">
        <a:spAutoFit/>
      </a:bodyPr>
      <a:lstStyle>
        <a:defPPr marL="0" marR="0" indent="0" algn="l" defTabSz="86061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