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9"/>
  </p:normalViewPr>
  <p:slideViewPr>
    <p:cSldViewPr snapToGrid="0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2E893-7E81-0E8D-CD63-9ECA3AF4C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1E0C93-B2B7-998A-AE12-D10B02E9E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B08C20-904D-2C72-6FB2-9E1C7B4BF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67B30A-8E75-6AFB-5795-57FCC431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A4F658-56FA-01E3-EFED-8B38F0F4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39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B63ED-E81F-7B16-D46A-BF8A0C01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6F1065-7476-A797-AE49-C5693E177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AC735C-E21D-EF8D-9CBC-D03E96EC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C23D4-AF4A-64C7-4628-4A63EB9B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6E4A8-5929-A200-D119-F03278C9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6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0648EB-FAA1-06A0-5E28-7A76C6F41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66F739-8461-D99D-8E6D-C1E98C4CB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1E3A5-5713-EDEC-BD90-0998661B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4CAD7-ECB6-BC32-F900-571BB4D6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7E48E-A8FC-52F5-92E2-833F46D1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90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502F0-F9D0-6E21-01B4-F73A6380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EE0D79-37FA-5F3F-9F72-EC796D3AA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B03B99-CD14-12F0-A9C6-6C60CDEB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3B606E-C0EA-7D59-C2A0-5EEA000E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D0EAE2-4DFA-ABE3-23E3-643F3D59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6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F01C4-75B6-69AD-E581-1CFE7ED5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FB4C8A-26ED-9C89-7A33-0BFD3D56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0D09E-13A5-D284-2E61-8617ACC7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22F50-EC51-4EDF-18BC-F4B44E80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2E688F-0139-A80E-5E61-80848DC7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AC187-50BC-EC68-574D-6B1E54BD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3BA185-E629-F025-0B54-C18DA7ABC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CBFBE-CF2B-56EE-E67E-27714BD86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90650D-495D-244A-AB97-A0C83876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58D5D9-BE54-E7EA-0886-E839699E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0718D0-F5C7-F1A8-DB43-3D7508F7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80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F0548-A4E3-9698-BF0E-185CD05C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38C66-D48E-0DCE-FD60-D10B64BA7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AEF4A8-C628-3274-31CA-BA5405B7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A4BCBD-B360-867A-7985-FCEB4DD6C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386B55-BD45-5B19-F12F-F2F4BADBC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3551C9-C255-7528-2BB7-8456A6C7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98FFDB-81DC-E50A-19F6-39693A6C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79BB64-36DB-F2A9-861F-B683C8CD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84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D6BF3-FCB0-7786-6809-1F32511E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DBFB9-EF55-3659-12EB-E2410234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0CD9F4-D404-0372-415B-34111D7D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8B7CB3-AC6C-21E1-1473-850D3946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4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5A75FA-9FE1-6E53-F361-42EFAB2F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BDF06C-BE4D-7944-173A-22680C41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B5B9E7-C93C-B240-7BDD-A7B766BE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18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0DFDF-F349-1B2C-9424-B00C88CD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3175A1-D993-1C29-0A6B-A9B74F6E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D3018-81B3-8854-D835-57710BC28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58A89-C295-00B7-ED07-FA053F03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3F32F-AFDA-1767-7258-F8D1E3FFF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CCBA29-1431-F88A-652D-90067D57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21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8CE2-89A8-DC9C-0476-702C20ED2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8A3F6-6FF7-AE68-18FD-F54574F6D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8A0E1F-F0F2-D3F3-4466-D14963011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2D0F5-C707-F657-EC21-6A04806B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D2B0FD-07DB-4A3D-DDB7-88B2D230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84EF36-8C09-F8CC-4E84-55C78908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53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9671F7-C725-A11C-6543-2A92D898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EABF6E-2B74-EB43-30AB-E61C78F2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D98E85-B69A-2FA8-BE84-177C6B999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3955-69BA-2141-9FD5-A8EC57F00886}" type="datetimeFigureOut">
              <a:rPr lang="es-ES" smtClean="0"/>
              <a:t>13/3/24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58646D-C3D5-48B5-0B27-BA063BCBD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65008-FF12-82AC-575C-F72073588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C73C-8D44-A741-BCF6-3DA2AC0A03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9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B974968-AF5D-F234-99E4-6ED4AC2F7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0" y="3385469"/>
            <a:ext cx="4476750" cy="3472531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2290BA18-0928-556E-38D6-A2998E369BF6}"/>
              </a:ext>
            </a:extLst>
          </p:cNvPr>
          <p:cNvSpPr/>
          <p:nvPr/>
        </p:nvSpPr>
        <p:spPr>
          <a:xfrm>
            <a:off x="0" y="6175022"/>
            <a:ext cx="7715250" cy="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8B079DF2-F845-6B98-8D23-594CB754B3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88"/>
          <a:stretch/>
        </p:blipFill>
        <p:spPr>
          <a:xfrm>
            <a:off x="141098" y="174977"/>
            <a:ext cx="8065194" cy="14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1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B755CDC0-A927-42B1-D500-206D350927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2874" y="304006"/>
            <a:ext cx="6099126" cy="896144"/>
          </a:xfrm>
        </p:spPr>
      </p:pic>
    </p:spTree>
    <p:extLst>
      <p:ext uri="{BB962C8B-B14F-4D97-AF65-F5344CB8AC3E}">
        <p14:creationId xmlns:p14="http://schemas.microsoft.com/office/powerpoint/2010/main" val="3089773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galvangrande</dc:creator>
  <cp:lastModifiedBy>eva galvangrande</cp:lastModifiedBy>
  <cp:revision>3</cp:revision>
  <dcterms:created xsi:type="dcterms:W3CDTF">2024-03-12T18:37:29Z</dcterms:created>
  <dcterms:modified xsi:type="dcterms:W3CDTF">2024-03-13T15:55:27Z</dcterms:modified>
</cp:coreProperties>
</file>